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9"/>
  </p:notesMasterIdLst>
  <p:sldIdLst>
    <p:sldId id="256" r:id="rId3"/>
    <p:sldId id="296" r:id="rId4"/>
    <p:sldId id="295" r:id="rId5"/>
    <p:sldId id="297" r:id="rId6"/>
    <p:sldId id="298" r:id="rId7"/>
    <p:sldId id="29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949"/>
    <a:srgbClr val="515C6F"/>
    <a:srgbClr val="CAC8CA"/>
    <a:srgbClr val="8297B2"/>
    <a:srgbClr val="CAC9C9"/>
    <a:srgbClr val="A2B5D0"/>
    <a:srgbClr val="F03227"/>
    <a:srgbClr val="4291B1"/>
    <a:srgbClr val="CE2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0"/>
    <p:restoredTop sz="73806"/>
  </p:normalViewPr>
  <p:slideViewPr>
    <p:cSldViewPr snapToGrid="0" snapToObjects="1">
      <p:cViewPr>
        <p:scale>
          <a:sx n="65" d="100"/>
          <a:sy n="65" d="100"/>
        </p:scale>
        <p:origin x="133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9CABF-9E28-0641-9F6E-7F697FFF48E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63DE0-7E6D-1843-A592-569A6E9D0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4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6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character roles and explain a bit about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0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contents:</a:t>
            </a:r>
          </a:p>
          <a:p>
            <a:r>
              <a:rPr lang="en-US" dirty="0"/>
              <a:t>Introduce the objective of our project</a:t>
            </a:r>
          </a:p>
          <a:p>
            <a:r>
              <a:rPr lang="en-US" dirty="0"/>
              <a:t>Outline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3DE0-7E6D-1843-A592-569A6E9D0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61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 of the slide: Brief overview of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63DE0-7E6D-1843-A592-569A6E9D0F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27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1D18-14FA-124B-A022-99CAD252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46712-FEEB-D745-B9DD-3AE9EEBCC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C3ADC-84EE-9F43-9EC8-5A90AB98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7B6E-54B8-C746-99EB-8A0EA26F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C3E34-C638-964B-94FA-F0757A20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7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2CD8-D3EF-CE4F-A886-E3C4177D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FB0A2-CA13-C547-A844-DCFF9A738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036C-98B3-B547-A8BE-EFE897D0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929DB-1141-1C4A-A03B-809A2BF6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61E54-2044-9B4F-8780-ED2D5B23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8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AABAF-D5FC-9844-AB25-CD7E4247F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E0E1A-D3AD-624D-A82B-6DC9ACCFC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2DE79-B4DE-8448-B399-ACB9B47A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93908-9382-B940-9F12-A2D325B2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4135-D7F8-0442-BB98-5429374A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91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63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09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72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36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92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83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4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09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6C09-8794-8340-93D8-D8539076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5EA0-76DF-C049-A6FC-49A9C16C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42953-5909-914A-889A-3AF5E509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205B4-3BC0-0A4E-9C2D-8B059D50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128A3-1862-DE4F-9856-7A53F226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0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4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7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37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921000" y="266700"/>
            <a:ext cx="6350000" cy="55884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62451" y="837239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1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89255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8537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E748-68B4-5E43-8997-41FE3623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724BF-F48C-A84E-8B19-B30C1FC8F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53D51-DBE5-8E4E-8465-732DB643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2D2A2-DE93-4F44-9D0F-893E1028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51486-A5F4-6D43-B2A6-CE60F410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2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E49CC-C26A-EC40-A294-1DC9CAD4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8829-884D-D74D-A62D-BA9178190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9E088-A156-3146-8684-FECBB60D3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9A5ED-4134-D440-ABC7-30DA368C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26377-512F-474A-B4C1-5E783A74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77146-D387-D34B-982F-BE63A605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0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AA51-1607-7B41-B09B-A05A2556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E5C15-D0F0-FB46-AF38-213865653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EE6B6-7110-D546-9512-7833EFF04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B05F4-0133-B347-A506-DE681BC3D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E1B67-40DC-5D47-A932-8696F8929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6C4F8-CB21-404E-9D69-59365233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ECF885-C828-1344-8EB7-6D7E4975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4D7A6-8A9E-C643-93FF-8795081E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4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B8ED-4426-3F42-B101-FE209F49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0B3AE-839E-7E41-86A4-F8DD1F17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0C9F6-1CA8-A84B-BFEB-2C4CF3F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E52A-3FD7-9E4E-9B82-279E5642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4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27AE8-E337-304A-9261-203245DA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4B49B-A291-D64D-92CE-0CFF930C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3235A-5DF5-3843-B0F8-A4BD023E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65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3561-03B5-EE4A-B1B8-3F4F629A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56CE-C8CB-664A-B8E4-4C180296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62169-7155-1C46-931D-9F215888D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A62B5-6762-1443-B0B1-27040DDB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C1F53-0BC9-0B4C-964E-D265C425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32DD6-1F1B-644E-86D2-CB92479C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1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18D2-57BA-E843-8C03-CA08CD88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CB9BE-29D2-7D49-BD0E-1491CD1CE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C6E7C-0F38-5A45-884C-F597027A1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C3B1E-503A-BD4E-A836-D47E76E4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621A4-AB7D-1A4B-9C6D-BCD29800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626CC-5293-214A-B2EB-2B2E2A0C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BF99B-2322-1D49-85E6-1A23F288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E713D-BAA2-9B43-BA11-912D9DB5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79D5D-C084-6443-9E8F-7B6744E96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B1BA2-FF6F-1D42-A36F-4672AB148B97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26D65-D54D-A340-B539-298794314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54E3A-139F-F147-80F2-B55B3E75B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4602B-A53C-574D-954A-4424311B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8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hlinkClick r:id="rId16"/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78911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222A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hyperlink" Target="http://slides.sage-fox.com/" TargetMode="External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15.png"/><Relationship Id="rId5" Type="http://schemas.openxmlformats.org/officeDocument/2006/relationships/hyperlink" Target="http://slides.sage-fox.com/" TargetMode="External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10.jpe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dn.arstechnica.net/wp-content/uploads/2015/02/...">
            <a:extLst>
              <a:ext uri="{FF2B5EF4-FFF2-40B4-BE49-F238E27FC236}">
                <a16:creationId xmlns:a16="http://schemas.microsoft.com/office/drawing/2014/main" id="{E36A8D49-60E2-7F43-8F37-B4C99519E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22872-CC73-634B-B040-BD17E57D0E42}"/>
              </a:ext>
            </a:extLst>
          </p:cNvPr>
          <p:cNvSpPr/>
          <p:nvPr/>
        </p:nvSpPr>
        <p:spPr>
          <a:xfrm>
            <a:off x="0" y="-12567"/>
            <a:ext cx="12192000" cy="6857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13F8B4-8818-C241-8425-FCA8FFC4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65" y="4662456"/>
            <a:ext cx="10711070" cy="2676249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#1 </a:t>
            </a:r>
          </a:p>
        </p:txBody>
      </p:sp>
      <p:pic>
        <p:nvPicPr>
          <p:cNvPr id="5" name="Picture 6" descr="Champions - League of Legends">
            <a:extLst>
              <a:ext uri="{FF2B5EF4-FFF2-40B4-BE49-F238E27FC236}">
                <a16:creationId xmlns:a16="http://schemas.microsoft.com/office/drawing/2014/main" id="{4856FE0D-9B58-5A41-96B8-A1AE3BB9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35" y="119271"/>
            <a:ext cx="1928741" cy="217562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524394FD-C760-EC49-9241-F41766CAFCCF}"/>
              </a:ext>
            </a:extLst>
          </p:cNvPr>
          <p:cNvSpPr txBox="1">
            <a:spLocks/>
          </p:cNvSpPr>
          <p:nvPr/>
        </p:nvSpPr>
        <p:spPr>
          <a:xfrm>
            <a:off x="298177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Lauren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C0B784F-ADCC-854B-B7B5-CE6920A064B5}"/>
              </a:ext>
            </a:extLst>
          </p:cNvPr>
          <p:cNvSpPr txBox="1">
            <a:spLocks/>
          </p:cNvSpPr>
          <p:nvPr/>
        </p:nvSpPr>
        <p:spPr>
          <a:xfrm>
            <a:off x="2667831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Jim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7409DC65-D48A-BC40-A064-536F73C8CD36}"/>
              </a:ext>
            </a:extLst>
          </p:cNvPr>
          <p:cNvSpPr txBox="1">
            <a:spLocks/>
          </p:cNvSpPr>
          <p:nvPr/>
        </p:nvSpPr>
        <p:spPr>
          <a:xfrm>
            <a:off x="5037485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Dylan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317BACCB-886C-5C45-B346-ADE776FD105F}"/>
              </a:ext>
            </a:extLst>
          </p:cNvPr>
          <p:cNvSpPr txBox="1">
            <a:spLocks/>
          </p:cNvSpPr>
          <p:nvPr/>
        </p:nvSpPr>
        <p:spPr>
          <a:xfrm>
            <a:off x="7407139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Raj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5FDA4BB-083F-F14A-9693-0291D59F3718}"/>
              </a:ext>
            </a:extLst>
          </p:cNvPr>
          <p:cNvSpPr txBox="1">
            <a:spLocks/>
          </p:cNvSpPr>
          <p:nvPr/>
        </p:nvSpPr>
        <p:spPr>
          <a:xfrm>
            <a:off x="9776793" y="1948766"/>
            <a:ext cx="2130288" cy="1323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Angie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054851-97E7-3A4A-9CD4-7A299593E43D}"/>
              </a:ext>
            </a:extLst>
          </p:cNvPr>
          <p:cNvSpPr/>
          <p:nvPr/>
        </p:nvSpPr>
        <p:spPr>
          <a:xfrm>
            <a:off x="2739693" y="119271"/>
            <a:ext cx="1943926" cy="2175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B73C0DD-3418-AC46-B47B-9E4EFF031940}"/>
              </a:ext>
            </a:extLst>
          </p:cNvPr>
          <p:cNvSpPr/>
          <p:nvPr/>
        </p:nvSpPr>
        <p:spPr>
          <a:xfrm>
            <a:off x="5093136" y="119271"/>
            <a:ext cx="1943926" cy="2175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156DEA9-9599-7E4C-80EC-81F8003042A0}"/>
              </a:ext>
            </a:extLst>
          </p:cNvPr>
          <p:cNvSpPr/>
          <p:nvPr/>
        </p:nvSpPr>
        <p:spPr>
          <a:xfrm>
            <a:off x="7446579" y="119271"/>
            <a:ext cx="1943926" cy="2175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437D882-2DA8-DE47-8AA3-218CE570BF98}"/>
              </a:ext>
            </a:extLst>
          </p:cNvPr>
          <p:cNvSpPr/>
          <p:nvPr/>
        </p:nvSpPr>
        <p:spPr>
          <a:xfrm>
            <a:off x="9800021" y="119271"/>
            <a:ext cx="1943926" cy="2175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8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392B6A6-0F1A-AC46-A747-476B33855A0D}"/>
              </a:ext>
            </a:extLst>
          </p:cNvPr>
          <p:cNvGrpSpPr/>
          <p:nvPr/>
        </p:nvGrpSpPr>
        <p:grpSpPr>
          <a:xfrm>
            <a:off x="7205133" y="2068763"/>
            <a:ext cx="1238251" cy="1371601"/>
            <a:chOff x="5403850" y="2404837"/>
            <a:chExt cx="928688" cy="10287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1056D143-B659-154E-BBC1-6344689C5F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715794" y="2816793"/>
              <a:ext cx="515938" cy="717550"/>
            </a:xfrm>
            <a:custGeom>
              <a:avLst/>
              <a:gdLst/>
              <a:ahLst/>
              <a:cxnLst>
                <a:cxn ang="0">
                  <a:pos x="0" y="322"/>
                </a:cxn>
                <a:cxn ang="0">
                  <a:pos x="0" y="0"/>
                </a:cxn>
                <a:cxn ang="0">
                  <a:pos x="325" y="199"/>
                </a:cxn>
                <a:cxn ang="0">
                  <a:pos x="325" y="452"/>
                </a:cxn>
                <a:cxn ang="0">
                  <a:pos x="0" y="322"/>
                </a:cxn>
              </a:cxnLst>
              <a:rect l="0" t="0" r="r" b="b"/>
              <a:pathLst>
                <a:path w="325" h="452">
                  <a:moveTo>
                    <a:pt x="0" y="322"/>
                  </a:moveTo>
                  <a:lnTo>
                    <a:pt x="0" y="0"/>
                  </a:lnTo>
                  <a:lnTo>
                    <a:pt x="325" y="199"/>
                  </a:lnTo>
                  <a:lnTo>
                    <a:pt x="325" y="45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515C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0C4CD213-6F90-354C-86F7-086C34DCB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09825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263"/>
                </a:cxn>
                <a:cxn ang="0">
                  <a:pos x="0" y="128"/>
                </a:cxn>
                <a:cxn ang="0">
                  <a:pos x="323" y="0"/>
                </a:cxn>
                <a:cxn ang="0">
                  <a:pos x="648" y="130"/>
                </a:cxn>
                <a:cxn ang="0">
                  <a:pos x="323" y="263"/>
                </a:cxn>
              </a:cxnLst>
              <a:rect l="0" t="0" r="r" b="b"/>
              <a:pathLst>
                <a:path w="648" h="263">
                  <a:moveTo>
                    <a:pt x="323" y="263"/>
                  </a:moveTo>
                  <a:lnTo>
                    <a:pt x="0" y="128"/>
                  </a:lnTo>
                  <a:lnTo>
                    <a:pt x="323" y="0"/>
                  </a:lnTo>
                  <a:lnTo>
                    <a:pt x="648" y="130"/>
                  </a:lnTo>
                  <a:lnTo>
                    <a:pt x="323" y="263"/>
                  </a:lnTo>
                  <a:close/>
                </a:path>
              </a:pathLst>
            </a:custGeom>
            <a:solidFill>
              <a:srgbClr val="1520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9B2641DE-272C-E141-8048-31388736D18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718969" y="2304031"/>
              <a:ext cx="512763" cy="714375"/>
            </a:xfrm>
            <a:custGeom>
              <a:avLst/>
              <a:gdLst/>
              <a:ahLst/>
              <a:cxnLst>
                <a:cxn ang="0">
                  <a:pos x="323" y="322"/>
                </a:cxn>
                <a:cxn ang="0">
                  <a:pos x="0" y="450"/>
                </a:cxn>
                <a:cxn ang="0">
                  <a:pos x="0" y="192"/>
                </a:cxn>
                <a:cxn ang="0">
                  <a:pos x="323" y="0"/>
                </a:cxn>
                <a:cxn ang="0">
                  <a:pos x="323" y="322"/>
                </a:cxn>
              </a:cxnLst>
              <a:rect l="0" t="0" r="r" b="b"/>
              <a:pathLst>
                <a:path w="323" h="450">
                  <a:moveTo>
                    <a:pt x="323" y="322"/>
                  </a:moveTo>
                  <a:lnTo>
                    <a:pt x="0" y="450"/>
                  </a:lnTo>
                  <a:lnTo>
                    <a:pt x="0" y="192"/>
                  </a:lnTo>
                  <a:lnTo>
                    <a:pt x="323" y="0"/>
                  </a:lnTo>
                  <a:lnTo>
                    <a:pt x="323" y="322"/>
                  </a:lnTo>
                  <a:close/>
                </a:path>
              </a:pathLst>
            </a:custGeom>
            <a:solidFill>
              <a:srgbClr val="333E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D73678D-7753-3C40-8642-3E96294D99A3}"/>
              </a:ext>
            </a:extLst>
          </p:cNvPr>
          <p:cNvGrpSpPr/>
          <p:nvPr/>
        </p:nvGrpSpPr>
        <p:grpSpPr>
          <a:xfrm>
            <a:off x="6432550" y="1658130"/>
            <a:ext cx="1073151" cy="2163233"/>
            <a:chOff x="4824412" y="2096862"/>
            <a:chExt cx="804863" cy="162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034D3FD3-6395-CA4A-B77A-C17EC7DEEAE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893469" y="2181794"/>
              <a:ext cx="820738" cy="650875"/>
            </a:xfrm>
            <a:custGeom>
              <a:avLst/>
              <a:gdLst/>
              <a:ahLst/>
              <a:cxnLst>
                <a:cxn ang="0">
                  <a:pos x="0" y="410"/>
                </a:cxn>
                <a:cxn ang="0">
                  <a:pos x="0" y="147"/>
                </a:cxn>
                <a:cxn ang="0">
                  <a:pos x="517" y="0"/>
                </a:cxn>
                <a:cxn ang="0">
                  <a:pos x="517" y="336"/>
                </a:cxn>
                <a:cxn ang="0">
                  <a:pos x="0" y="410"/>
                </a:cxn>
              </a:cxnLst>
              <a:rect l="0" t="0" r="r" b="b"/>
              <a:pathLst>
                <a:path w="517" h="410">
                  <a:moveTo>
                    <a:pt x="0" y="410"/>
                  </a:moveTo>
                  <a:lnTo>
                    <a:pt x="0" y="147"/>
                  </a:lnTo>
                  <a:lnTo>
                    <a:pt x="517" y="0"/>
                  </a:lnTo>
                  <a:lnTo>
                    <a:pt x="517" y="336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445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BA0B40AF-4DCD-8C40-835B-050B10DCCCF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8974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417"/>
                </a:cxn>
                <a:cxn ang="0">
                  <a:pos x="0" y="336"/>
                </a:cxn>
                <a:cxn ang="0">
                  <a:pos x="0" y="0"/>
                </a:cxn>
                <a:cxn ang="0">
                  <a:pos x="503" y="149"/>
                </a:cxn>
                <a:cxn ang="0">
                  <a:pos x="505" y="417"/>
                </a:cxn>
                <a:cxn ang="0">
                  <a:pos x="505" y="417"/>
                </a:cxn>
              </a:cxnLst>
              <a:rect l="0" t="0" r="r" b="b"/>
              <a:pathLst>
                <a:path w="505" h="417">
                  <a:moveTo>
                    <a:pt x="505" y="417"/>
                  </a:moveTo>
                  <a:lnTo>
                    <a:pt x="0" y="336"/>
                  </a:lnTo>
                  <a:lnTo>
                    <a:pt x="0" y="0"/>
                  </a:lnTo>
                  <a:lnTo>
                    <a:pt x="503" y="149"/>
                  </a:lnTo>
                  <a:lnTo>
                    <a:pt x="505" y="417"/>
                  </a:lnTo>
                  <a:lnTo>
                    <a:pt x="505" y="417"/>
                  </a:lnTo>
                  <a:close/>
                </a:path>
              </a:pathLst>
            </a:custGeom>
            <a:solidFill>
              <a:srgbClr val="6272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C3E7D79-CDEE-ED40-8795-7221990AF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148931" y="2772343"/>
              <a:ext cx="1622425" cy="271463"/>
            </a:xfrm>
            <a:custGeom>
              <a:avLst/>
              <a:gdLst/>
              <a:ahLst/>
              <a:cxnLst>
                <a:cxn ang="0">
                  <a:pos x="517" y="0"/>
                </a:cxn>
                <a:cxn ang="0">
                  <a:pos x="1022" y="81"/>
                </a:cxn>
                <a:cxn ang="0">
                  <a:pos x="517" y="171"/>
                </a:cxn>
                <a:cxn ang="0">
                  <a:pos x="0" y="74"/>
                </a:cxn>
                <a:cxn ang="0">
                  <a:pos x="517" y="0"/>
                </a:cxn>
              </a:cxnLst>
              <a:rect l="0" t="0" r="r" b="b"/>
              <a:pathLst>
                <a:path w="1022" h="171">
                  <a:moveTo>
                    <a:pt x="517" y="0"/>
                  </a:moveTo>
                  <a:lnTo>
                    <a:pt x="1022" y="81"/>
                  </a:lnTo>
                  <a:lnTo>
                    <a:pt x="517" y="171"/>
                  </a:lnTo>
                  <a:lnTo>
                    <a:pt x="0" y="7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2636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ED89F31-22F7-F743-BAAC-8020DE52BCEC}"/>
              </a:ext>
            </a:extLst>
          </p:cNvPr>
          <p:cNvGrpSpPr/>
          <p:nvPr/>
        </p:nvGrpSpPr>
        <p:grpSpPr>
          <a:xfrm>
            <a:off x="3748617" y="2068763"/>
            <a:ext cx="1244601" cy="1371601"/>
            <a:chOff x="2811462" y="2404837"/>
            <a:chExt cx="933451" cy="102870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0C002838-4A7F-2B49-9CB0-C1ECB051A2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914650" y="2814412"/>
              <a:ext cx="515938" cy="722313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455"/>
                </a:cxn>
                <a:cxn ang="0">
                  <a:pos x="325" y="253"/>
                </a:cxn>
                <a:cxn ang="0">
                  <a:pos x="325" y="0"/>
                </a:cxn>
                <a:cxn ang="0">
                  <a:pos x="0" y="130"/>
                </a:cxn>
              </a:cxnLst>
              <a:rect l="0" t="0" r="r" b="b"/>
              <a:pathLst>
                <a:path w="325" h="455">
                  <a:moveTo>
                    <a:pt x="0" y="130"/>
                  </a:moveTo>
                  <a:lnTo>
                    <a:pt x="0" y="455"/>
                  </a:lnTo>
                  <a:lnTo>
                    <a:pt x="325" y="253"/>
                  </a:lnTo>
                  <a:lnTo>
                    <a:pt x="325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52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082FA074-FBA6-0E44-8D06-416A374349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02180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0"/>
                </a:cxn>
                <a:cxn ang="0">
                  <a:pos x="0" y="135"/>
                </a:cxn>
                <a:cxn ang="0">
                  <a:pos x="323" y="263"/>
                </a:cxn>
                <a:cxn ang="0">
                  <a:pos x="648" y="133"/>
                </a:cxn>
                <a:cxn ang="0">
                  <a:pos x="323" y="0"/>
                </a:cxn>
              </a:cxnLst>
              <a:rect l="0" t="0" r="r" b="b"/>
              <a:pathLst>
                <a:path w="648" h="263">
                  <a:moveTo>
                    <a:pt x="323" y="0"/>
                  </a:moveTo>
                  <a:lnTo>
                    <a:pt x="0" y="135"/>
                  </a:lnTo>
                  <a:lnTo>
                    <a:pt x="323" y="263"/>
                  </a:lnTo>
                  <a:lnTo>
                    <a:pt x="648" y="13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C70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37E9CD1B-5AA4-D748-A618-DA8F3532C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914650" y="2301650"/>
              <a:ext cx="512763" cy="719138"/>
            </a:xfrm>
            <a:custGeom>
              <a:avLst/>
              <a:gdLst/>
              <a:ahLst/>
              <a:cxnLst>
                <a:cxn ang="0">
                  <a:pos x="323" y="128"/>
                </a:cxn>
                <a:cxn ang="0">
                  <a:pos x="0" y="0"/>
                </a:cxn>
                <a:cxn ang="0">
                  <a:pos x="0" y="258"/>
                </a:cxn>
                <a:cxn ang="0">
                  <a:pos x="323" y="453"/>
                </a:cxn>
                <a:cxn ang="0">
                  <a:pos x="323" y="128"/>
                </a:cxn>
              </a:cxnLst>
              <a:rect l="0" t="0" r="r" b="b"/>
              <a:pathLst>
                <a:path w="323" h="453">
                  <a:moveTo>
                    <a:pt x="323" y="128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323" y="453"/>
                  </a:lnTo>
                  <a:lnTo>
                    <a:pt x="323" y="128"/>
                  </a:lnTo>
                  <a:close/>
                </a:path>
              </a:pathLst>
            </a:custGeom>
            <a:solidFill>
              <a:srgbClr val="EF342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D7DD403-E673-A84D-915A-B72DE3E467BD}"/>
              </a:ext>
            </a:extLst>
          </p:cNvPr>
          <p:cNvGrpSpPr/>
          <p:nvPr/>
        </p:nvGrpSpPr>
        <p:grpSpPr>
          <a:xfrm>
            <a:off x="4692650" y="1658130"/>
            <a:ext cx="1073151" cy="2163233"/>
            <a:chOff x="3519487" y="2096862"/>
            <a:chExt cx="804863" cy="16224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B50B18D4-255A-E246-BF53-B9764BF690E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34557" y="2181794"/>
              <a:ext cx="820738" cy="650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3"/>
                </a:cxn>
                <a:cxn ang="0">
                  <a:pos x="517" y="410"/>
                </a:cxn>
                <a:cxn ang="0">
                  <a:pos x="517" y="74"/>
                </a:cxn>
                <a:cxn ang="0">
                  <a:pos x="0" y="0"/>
                </a:cxn>
              </a:cxnLst>
              <a:rect l="0" t="0" r="r" b="b"/>
              <a:pathLst>
                <a:path w="517" h="410">
                  <a:moveTo>
                    <a:pt x="0" y="0"/>
                  </a:moveTo>
                  <a:lnTo>
                    <a:pt x="0" y="263"/>
                  </a:lnTo>
                  <a:lnTo>
                    <a:pt x="517" y="410"/>
                  </a:lnTo>
                  <a:lnTo>
                    <a:pt x="51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97B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AC55473E-410B-274E-965E-5BD8957550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496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0"/>
                </a:cxn>
                <a:cxn ang="0">
                  <a:pos x="0" y="81"/>
                </a:cxn>
                <a:cxn ang="0">
                  <a:pos x="0" y="417"/>
                </a:cxn>
                <a:cxn ang="0">
                  <a:pos x="503" y="270"/>
                </a:cxn>
                <a:cxn ang="0">
                  <a:pos x="505" y="0"/>
                </a:cxn>
                <a:cxn ang="0">
                  <a:pos x="505" y="0"/>
                </a:cxn>
              </a:cxnLst>
              <a:rect l="0" t="0" r="r" b="b"/>
              <a:pathLst>
                <a:path w="505" h="417">
                  <a:moveTo>
                    <a:pt x="505" y="0"/>
                  </a:moveTo>
                  <a:lnTo>
                    <a:pt x="0" y="81"/>
                  </a:lnTo>
                  <a:lnTo>
                    <a:pt x="0" y="417"/>
                  </a:lnTo>
                  <a:lnTo>
                    <a:pt x="503" y="270"/>
                  </a:lnTo>
                  <a:lnTo>
                    <a:pt x="505" y="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A1B5C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E7489A60-A4BA-644D-A144-E76F4C5256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77406" y="2772343"/>
              <a:ext cx="1622425" cy="2714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517" y="171"/>
                </a:cxn>
                <a:cxn ang="0">
                  <a:pos x="1022" y="90"/>
                </a:cxn>
                <a:cxn ang="0">
                  <a:pos x="517" y="0"/>
                </a:cxn>
                <a:cxn ang="0">
                  <a:pos x="0" y="97"/>
                </a:cxn>
              </a:cxnLst>
              <a:rect l="0" t="0" r="r" b="b"/>
              <a:pathLst>
                <a:path w="1022" h="171">
                  <a:moveTo>
                    <a:pt x="0" y="97"/>
                  </a:moveTo>
                  <a:lnTo>
                    <a:pt x="517" y="171"/>
                  </a:lnTo>
                  <a:lnTo>
                    <a:pt x="1022" y="90"/>
                  </a:lnTo>
                  <a:lnTo>
                    <a:pt x="51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B79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5F68328-43B4-584D-906D-1ABC295C53EC}"/>
              </a:ext>
            </a:extLst>
          </p:cNvPr>
          <p:cNvGrpSpPr/>
          <p:nvPr/>
        </p:nvGrpSpPr>
        <p:grpSpPr>
          <a:xfrm>
            <a:off x="5609168" y="1241145"/>
            <a:ext cx="948267" cy="3014133"/>
            <a:chOff x="4206876" y="1784124"/>
            <a:chExt cx="711200" cy="2260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94F1A41-89CF-864F-A02C-FC4610939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98913" y="3125562"/>
              <a:ext cx="1127125" cy="711200"/>
            </a:xfrm>
            <a:custGeom>
              <a:avLst/>
              <a:gdLst/>
              <a:ahLst/>
              <a:cxnLst>
                <a:cxn ang="0">
                  <a:pos x="0" y="448"/>
                </a:cxn>
                <a:cxn ang="0">
                  <a:pos x="0" y="0"/>
                </a:cxn>
                <a:cxn ang="0">
                  <a:pos x="710" y="78"/>
                </a:cxn>
                <a:cxn ang="0">
                  <a:pos x="710" y="369"/>
                </a:cxn>
                <a:cxn ang="0">
                  <a:pos x="0" y="448"/>
                </a:cxn>
              </a:cxnLst>
              <a:rect l="0" t="0" r="r" b="b"/>
              <a:pathLst>
                <a:path w="710" h="448">
                  <a:moveTo>
                    <a:pt x="0" y="448"/>
                  </a:moveTo>
                  <a:lnTo>
                    <a:pt x="0" y="0"/>
                  </a:lnTo>
                  <a:lnTo>
                    <a:pt x="710" y="78"/>
                  </a:lnTo>
                  <a:lnTo>
                    <a:pt x="710" y="369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11E0BE8-A4DD-744A-ABF1-3060E90F09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95738" y="1995262"/>
              <a:ext cx="1133475" cy="711200"/>
            </a:xfrm>
            <a:custGeom>
              <a:avLst/>
              <a:gdLst/>
              <a:ahLst/>
              <a:cxnLst>
                <a:cxn ang="0">
                  <a:pos x="714" y="0"/>
                </a:cxn>
                <a:cxn ang="0">
                  <a:pos x="714" y="448"/>
                </a:cxn>
                <a:cxn ang="0">
                  <a:pos x="0" y="369"/>
                </a:cxn>
                <a:cxn ang="0">
                  <a:pos x="0" y="83"/>
                </a:cxn>
                <a:cxn ang="0">
                  <a:pos x="714" y="0"/>
                </a:cxn>
              </a:cxnLst>
              <a:rect l="0" t="0" r="r" b="b"/>
              <a:pathLst>
                <a:path w="714" h="448">
                  <a:moveTo>
                    <a:pt x="714" y="0"/>
                  </a:moveTo>
                  <a:lnTo>
                    <a:pt x="714" y="448"/>
                  </a:lnTo>
                  <a:lnTo>
                    <a:pt x="0" y="369"/>
                  </a:lnTo>
                  <a:lnTo>
                    <a:pt x="0" y="8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5" name="Group 81">
            <a:extLst>
              <a:ext uri="{FF2B5EF4-FFF2-40B4-BE49-F238E27FC236}">
                <a16:creationId xmlns:a16="http://schemas.microsoft.com/office/drawing/2014/main" id="{74EE59DE-D9E9-294B-B4F5-F91AC3DFF9E2}"/>
              </a:ext>
            </a:extLst>
          </p:cNvPr>
          <p:cNvGrpSpPr/>
          <p:nvPr/>
        </p:nvGrpSpPr>
        <p:grpSpPr>
          <a:xfrm flipH="1" flipV="1">
            <a:off x="7258012" y="3897013"/>
            <a:ext cx="1461718" cy="995810"/>
            <a:chOff x="3376482" y="1459073"/>
            <a:chExt cx="455253" cy="221445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21A226F-84D6-4845-AA8E-18C2B0011C69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C7AF316-CA29-C449-A8ED-AECA39D050B5}"/>
                </a:ext>
              </a:extLst>
            </p:cNvPr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D4036E6-FCF4-AB40-A77D-E8D152D38263}"/>
              </a:ext>
            </a:extLst>
          </p:cNvPr>
          <p:cNvGrpSpPr/>
          <p:nvPr/>
        </p:nvGrpSpPr>
        <p:grpSpPr>
          <a:xfrm>
            <a:off x="9146553" y="1688653"/>
            <a:ext cx="2623176" cy="739977"/>
            <a:chOff x="1879600" y="3087314"/>
            <a:chExt cx="4564985" cy="444397"/>
          </a:xfrm>
        </p:grpSpPr>
        <p:sp>
          <p:nvSpPr>
            <p:cNvPr id="109" name="Text Box 10">
              <a:extLst>
                <a:ext uri="{FF2B5EF4-FFF2-40B4-BE49-F238E27FC236}">
                  <a16:creationId xmlns:a16="http://schemas.microsoft.com/office/drawing/2014/main" id="{BDF73F51-55DC-EA40-B159-6A3A930E5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365358"/>
              <a:ext cx="4564985" cy="166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Five Champions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A386A19-90E3-604B-8055-9FA7827FEF52}"/>
                </a:ext>
              </a:extLst>
            </p:cNvPr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333E50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Blue Team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6B58784-C475-2949-AE1E-5E30F34260D7}"/>
              </a:ext>
            </a:extLst>
          </p:cNvPr>
          <p:cNvGrpSpPr/>
          <p:nvPr/>
        </p:nvGrpSpPr>
        <p:grpSpPr>
          <a:xfrm>
            <a:off x="646910" y="1994335"/>
            <a:ext cx="2623176" cy="739976"/>
            <a:chOff x="1879600" y="3087314"/>
            <a:chExt cx="4564985" cy="444396"/>
          </a:xfrm>
        </p:grpSpPr>
        <p:sp>
          <p:nvSpPr>
            <p:cNvPr id="112" name="Text Box 10">
              <a:extLst>
                <a:ext uri="{FF2B5EF4-FFF2-40B4-BE49-F238E27FC236}">
                  <a16:creationId xmlns:a16="http://schemas.microsoft.com/office/drawing/2014/main" id="{8583B798-6B81-4E43-ACF3-C5A900B1B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365357"/>
              <a:ext cx="4564985" cy="166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Five Champions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0FB875C-9B71-A145-BBDE-1EABDA885101}"/>
                </a:ext>
              </a:extLst>
            </p:cNvPr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EF3425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Red Team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7C49C7C-F6C8-BC48-9623-D03CB36A58E5}"/>
              </a:ext>
            </a:extLst>
          </p:cNvPr>
          <p:cNvGrpSpPr/>
          <p:nvPr/>
        </p:nvGrpSpPr>
        <p:grpSpPr>
          <a:xfrm>
            <a:off x="5001541" y="4823651"/>
            <a:ext cx="2623176" cy="1170862"/>
            <a:chOff x="1879600" y="3087314"/>
            <a:chExt cx="4564985" cy="703167"/>
          </a:xfrm>
        </p:grpSpPr>
        <p:sp>
          <p:nvSpPr>
            <p:cNvPr id="115" name="Text Box 10">
              <a:extLst>
                <a:ext uri="{FF2B5EF4-FFF2-40B4-BE49-F238E27FC236}">
                  <a16:creationId xmlns:a16="http://schemas.microsoft.com/office/drawing/2014/main" id="{53DB152E-45E4-174D-8C9F-C039C4C34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365357"/>
              <a:ext cx="4564985" cy="425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Over 140 champions </a:t>
              </a: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Five core abilities, two spells and seven items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2F15ECA-15B0-4C4E-9377-D1EDC15A3506}"/>
                </a:ext>
              </a:extLst>
            </p:cNvPr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BFBFBF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Champions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0067C05-FBEE-7248-8EBE-8B72C80A0AA5}"/>
              </a:ext>
            </a:extLst>
          </p:cNvPr>
          <p:cNvSpPr/>
          <p:nvPr/>
        </p:nvSpPr>
        <p:spPr>
          <a:xfrm>
            <a:off x="8893316" y="4623083"/>
            <a:ext cx="1828800" cy="365760"/>
          </a:xfrm>
          <a:prstGeom prst="rect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>
            <a:spAutoFit/>
          </a:bodyPr>
          <a:lstStyle/>
          <a:p>
            <a:pPr algn="ctr" defTabSz="1450940"/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rPr>
              <a:t>Towers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2BA2D6A-1CF9-8D4F-A382-AD8306370451}"/>
              </a:ext>
            </a:extLst>
          </p:cNvPr>
          <p:cNvSpPr/>
          <p:nvPr/>
        </p:nvSpPr>
        <p:spPr>
          <a:xfrm>
            <a:off x="1154690" y="4634756"/>
            <a:ext cx="1828800" cy="365760"/>
          </a:xfrm>
          <a:prstGeom prst="rect">
            <a:avLst/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>
            <a:spAutoFit/>
          </a:bodyPr>
          <a:lstStyle/>
          <a:p>
            <a:pPr algn="ctr" defTabSz="1450940"/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rPr>
              <a:t>Minions</a:t>
            </a:r>
          </a:p>
        </p:txBody>
      </p:sp>
      <p:grpSp>
        <p:nvGrpSpPr>
          <p:cNvPr id="119" name="Group 81">
            <a:extLst>
              <a:ext uri="{FF2B5EF4-FFF2-40B4-BE49-F238E27FC236}">
                <a16:creationId xmlns:a16="http://schemas.microsoft.com/office/drawing/2014/main" id="{9B722FAA-BA4B-2149-9C65-CE3B675BBD50}"/>
              </a:ext>
            </a:extLst>
          </p:cNvPr>
          <p:cNvGrpSpPr/>
          <p:nvPr/>
        </p:nvGrpSpPr>
        <p:grpSpPr>
          <a:xfrm rot="8196604" flipH="1" flipV="1">
            <a:off x="8183709" y="1645999"/>
            <a:ext cx="724076" cy="635278"/>
            <a:chOff x="3376482" y="1459073"/>
            <a:chExt cx="455253" cy="221445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E28822C-98F9-CD4D-ADE8-2FADC98F395D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DB509A1-9CD9-3140-8D4F-979CFAA0ACC7}"/>
                </a:ext>
              </a:extLst>
            </p:cNvPr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81">
            <a:extLst>
              <a:ext uri="{FF2B5EF4-FFF2-40B4-BE49-F238E27FC236}">
                <a16:creationId xmlns:a16="http://schemas.microsoft.com/office/drawing/2014/main" id="{4301C1F5-FFAC-A343-8A0F-F1C3E5F191F2}"/>
              </a:ext>
            </a:extLst>
          </p:cNvPr>
          <p:cNvGrpSpPr/>
          <p:nvPr/>
        </p:nvGrpSpPr>
        <p:grpSpPr>
          <a:xfrm flipV="1">
            <a:off x="3145508" y="3897013"/>
            <a:ext cx="1770095" cy="995810"/>
            <a:chOff x="3280437" y="1459073"/>
            <a:chExt cx="551298" cy="221445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C964220-25B1-4C4C-81F3-80E4AF2DA414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13BBE44-77A1-B041-984D-98F9BAA5FE40}"/>
                </a:ext>
              </a:extLst>
            </p:cNvPr>
            <p:cNvCxnSpPr/>
            <p:nvPr/>
          </p:nvCxnSpPr>
          <p:spPr>
            <a:xfrm flipH="1" flipV="1">
              <a:off x="3280437" y="1459073"/>
              <a:ext cx="31327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81">
            <a:extLst>
              <a:ext uri="{FF2B5EF4-FFF2-40B4-BE49-F238E27FC236}">
                <a16:creationId xmlns:a16="http://schemas.microsoft.com/office/drawing/2014/main" id="{64950402-01DD-4247-8922-E80276F986F0}"/>
              </a:ext>
            </a:extLst>
          </p:cNvPr>
          <p:cNvGrpSpPr/>
          <p:nvPr/>
        </p:nvGrpSpPr>
        <p:grpSpPr>
          <a:xfrm rot="13403396" flipV="1">
            <a:off x="3008213" y="1570056"/>
            <a:ext cx="806411" cy="1097276"/>
            <a:chOff x="3376482" y="1457904"/>
            <a:chExt cx="507024" cy="38248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BA7290E-F713-514A-83D1-B7041FEF4727}"/>
                </a:ext>
              </a:extLst>
            </p:cNvPr>
            <p:cNvCxnSpPr/>
            <p:nvPr/>
          </p:nvCxnSpPr>
          <p:spPr>
            <a:xfrm flipH="1" flipV="1">
              <a:off x="3596048" y="1457904"/>
              <a:ext cx="287458" cy="382489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DC807D0-F0D3-8B40-9CE1-553A1CD0D32C}"/>
                </a:ext>
              </a:extLst>
            </p:cNvPr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A25725C-355F-7544-B7E6-75AF5A088974}"/>
              </a:ext>
            </a:extLst>
          </p:cNvPr>
          <p:cNvCxnSpPr/>
          <p:nvPr/>
        </p:nvCxnSpPr>
        <p:spPr>
          <a:xfrm rot="5400000" flipH="1">
            <a:off x="5871634" y="4531725"/>
            <a:ext cx="36576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CF66D5D-016A-5F49-8F2F-102799A57426}"/>
              </a:ext>
            </a:extLst>
          </p:cNvPr>
          <p:cNvGrpSpPr/>
          <p:nvPr/>
        </p:nvGrpSpPr>
        <p:grpSpPr>
          <a:xfrm>
            <a:off x="2926109" y="41145"/>
            <a:ext cx="6774039" cy="1784356"/>
            <a:chOff x="3341511" y="258228"/>
            <a:chExt cx="5508978" cy="1446550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0721583-C0DB-1846-8FBC-FA39E0492DF7}"/>
                </a:ext>
              </a:extLst>
            </p:cNvPr>
            <p:cNvSpPr txBox="1"/>
            <p:nvPr/>
          </p:nvSpPr>
          <p:spPr>
            <a:xfrm>
              <a:off x="3341511" y="258228"/>
              <a:ext cx="550897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Team-based strategy game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54D3E33-DFFA-9D4F-9E4B-A27300FC6E4E}"/>
                </a:ext>
              </a:extLst>
            </p:cNvPr>
            <p:cNvSpPr txBox="1"/>
            <p:nvPr/>
          </p:nvSpPr>
          <p:spPr>
            <a:xfrm>
              <a:off x="5314507" y="843004"/>
              <a:ext cx="1562986" cy="29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7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U-Turn Arrow 39"/>
          <p:cNvSpPr/>
          <p:nvPr/>
        </p:nvSpPr>
        <p:spPr>
          <a:xfrm>
            <a:off x="8615297" y="1693288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62768F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U-Turn Arrow 38"/>
          <p:cNvSpPr/>
          <p:nvPr/>
        </p:nvSpPr>
        <p:spPr>
          <a:xfrm rot="10800000" flipH="1">
            <a:off x="6667391" y="3613522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B5B5B5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U-Turn Arrow 37"/>
          <p:cNvSpPr/>
          <p:nvPr/>
        </p:nvSpPr>
        <p:spPr>
          <a:xfrm>
            <a:off x="4728583" y="1693288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U-Turn Arrow 36"/>
          <p:cNvSpPr/>
          <p:nvPr/>
        </p:nvSpPr>
        <p:spPr>
          <a:xfrm rot="10800000" flipH="1">
            <a:off x="2784221" y="3613522"/>
            <a:ext cx="2712479" cy="250380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U-Turn Arrow 34"/>
          <p:cNvSpPr/>
          <p:nvPr/>
        </p:nvSpPr>
        <p:spPr>
          <a:xfrm>
            <a:off x="864226" y="1693288"/>
            <a:ext cx="2712479" cy="2503805"/>
          </a:xfrm>
          <a:prstGeom prst="uturnArrow">
            <a:avLst>
              <a:gd name="adj1" fmla="val 20076"/>
              <a:gd name="adj2" fmla="val 19764"/>
              <a:gd name="adj3" fmla="val 22333"/>
              <a:gd name="adj4" fmla="val 49304"/>
              <a:gd name="adj5" fmla="val 99251"/>
            </a:avLst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479" y="3824372"/>
            <a:ext cx="129913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 CARRY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66662" y="3220220"/>
            <a:ext cx="120404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08451" y="3824372"/>
            <a:ext cx="96821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JUNGLE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634884" y="3220220"/>
            <a:ext cx="68711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53558" y="3824372"/>
            <a:ext cx="54502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19612" y="1355150"/>
            <a:ext cx="220170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FARM. KITE. CARRY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83969" y="1355150"/>
            <a:ext cx="220170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</a:t>
            </a: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MITE. GANK. TAX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48326" y="1232039"/>
            <a:ext cx="222406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THE WORLD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IS A DESERT. I AM THE OASIS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39607" y="6221647"/>
            <a:ext cx="220170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PROTECT. HARASS. DOMINATE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922777" y="6217758"/>
            <a:ext cx="220170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0" dirty="0">
                <a:solidFill>
                  <a:prstClr val="white"/>
                </a:solidFill>
                <a:latin typeface="Candara" panose="020E0502030303020204" pitchFamily="34" charset="0"/>
              </a:rPr>
              <a:t>PUSH. CARRY. </a:t>
            </a: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ROAM</a:t>
            </a:r>
            <a:r>
              <a:rPr lang="en-US" sz="1600" b="1" noProof="0" dirty="0">
                <a:solidFill>
                  <a:prstClr val="white"/>
                </a:solidFill>
                <a:latin typeface="Candara" panose="020E0502030303020204" pitchFamily="34" charset="0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61705" y="160381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Champion Roles</a:t>
            </a:r>
          </a:p>
        </p:txBody>
      </p:sp>
      <p:pic>
        <p:nvPicPr>
          <p:cNvPr id="25" name="Picture 24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4A35366-A394-204D-9154-1E4259B20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6" t="12850" r="2201"/>
          <a:stretch/>
        </p:blipFill>
        <p:spPr bwMode="auto">
          <a:xfrm>
            <a:off x="1460279" y="2315959"/>
            <a:ext cx="1299138" cy="12604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580E896-26BA-E24C-A132-F26389481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5" r="12783"/>
          <a:stretch/>
        </p:blipFill>
        <p:spPr bwMode="auto">
          <a:xfrm>
            <a:off x="3428661" y="4322924"/>
            <a:ext cx="1230115" cy="1207266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BD83E20-38BC-354A-94DE-E9386B42B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1" t="6123" r="-304" b="16224"/>
          <a:stretch/>
        </p:blipFill>
        <p:spPr bwMode="auto">
          <a:xfrm>
            <a:off x="5332088" y="2304882"/>
            <a:ext cx="1288704" cy="1278347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C2B3622-BB44-954E-A3A9-2F4AA998D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7" t="3052" r="2266" b="31114"/>
          <a:stretch/>
        </p:blipFill>
        <p:spPr bwMode="auto">
          <a:xfrm>
            <a:off x="7301193" y="4312709"/>
            <a:ext cx="1204027" cy="1165883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1707CC21-71FD-F043-8B1A-F3B059ABD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6"/>
          <a:stretch/>
        </p:blipFill>
        <p:spPr bwMode="auto">
          <a:xfrm>
            <a:off x="9224364" y="2315959"/>
            <a:ext cx="1241364" cy="118944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6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  <p:bldP spid="37" grpId="0" animBg="1"/>
      <p:bldP spid="35" grpId="0" animBg="1"/>
      <p:bldP spid="47" grpId="0"/>
      <p:bldP spid="48" grpId="0"/>
      <p:bldP spid="49" grpId="0"/>
      <p:bldP spid="50" grpId="0"/>
      <p:bldP spid="51" grpId="0"/>
      <p:bldP spid="60" grpId="0"/>
      <p:bldP spid="61" grpId="0"/>
      <p:bldP spid="62" grpId="0"/>
      <p:bldP spid="68" grpId="0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3840 x 1080] League of Legends, Red and Blue buff : multiwall">
            <a:extLst>
              <a:ext uri="{FF2B5EF4-FFF2-40B4-BE49-F238E27FC236}">
                <a16:creationId xmlns:a16="http://schemas.microsoft.com/office/drawing/2014/main" id="{A856E609-5857-E145-B58D-BCC7671E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346"/>
            <a:ext cx="1219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reeform 45"/>
          <p:cNvSpPr/>
          <p:nvPr/>
        </p:nvSpPr>
        <p:spPr>
          <a:xfrm rot="10800000" flipV="1">
            <a:off x="0" y="684"/>
            <a:ext cx="12192000" cy="2193693"/>
          </a:xfrm>
          <a:custGeom>
            <a:avLst/>
            <a:gdLst>
              <a:gd name="connsiteX0" fmla="*/ 12192000 w 12192000"/>
              <a:gd name="connsiteY0" fmla="*/ 0 h 2193693"/>
              <a:gd name="connsiteX1" fmla="*/ 0 w 12192000"/>
              <a:gd name="connsiteY1" fmla="*/ 0 h 2193693"/>
              <a:gd name="connsiteX2" fmla="*/ 0 w 12192000"/>
              <a:gd name="connsiteY2" fmla="*/ 1224078 h 2193693"/>
              <a:gd name="connsiteX3" fmla="*/ 5156127 w 12192000"/>
              <a:gd name="connsiteY3" fmla="*/ 1224078 h 2193693"/>
              <a:gd name="connsiteX4" fmla="*/ 6125741 w 12192000"/>
              <a:gd name="connsiteY4" fmla="*/ 2193693 h 2193693"/>
              <a:gd name="connsiteX5" fmla="*/ 7095356 w 12192000"/>
              <a:gd name="connsiteY5" fmla="*/ 1224078 h 2193693"/>
              <a:gd name="connsiteX6" fmla="*/ 12192000 w 12192000"/>
              <a:gd name="connsiteY6" fmla="*/ 1224078 h 21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3693">
                <a:moveTo>
                  <a:pt x="12192000" y="0"/>
                </a:moveTo>
                <a:lnTo>
                  <a:pt x="0" y="0"/>
                </a:lnTo>
                <a:lnTo>
                  <a:pt x="0" y="1224078"/>
                </a:lnTo>
                <a:lnTo>
                  <a:pt x="5156127" y="1224078"/>
                </a:lnTo>
                <a:lnTo>
                  <a:pt x="6125741" y="2193693"/>
                </a:lnTo>
                <a:lnTo>
                  <a:pt x="7095356" y="1224078"/>
                </a:lnTo>
                <a:lnTo>
                  <a:pt x="12192000" y="1224078"/>
                </a:lnTo>
                <a:close/>
              </a:path>
            </a:pathLst>
          </a:custGeom>
          <a:solidFill>
            <a:srgbClr val="222A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64479" y="100852"/>
            <a:ext cx="7463041" cy="1446550"/>
            <a:chOff x="3341511" y="258228"/>
            <a:chExt cx="5508978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3341511" y="258228"/>
              <a:ext cx="550897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CREATE A SUPER SQUAD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Analysis Workflow</a:t>
              </a:r>
            </a:p>
          </p:txBody>
        </p:sp>
      </p:grpSp>
      <p:sp>
        <p:nvSpPr>
          <p:cNvPr id="47" name="Freeform 46"/>
          <p:cNvSpPr/>
          <p:nvPr/>
        </p:nvSpPr>
        <p:spPr>
          <a:xfrm flipV="1">
            <a:off x="23907" y="3128124"/>
            <a:ext cx="12192000" cy="2196876"/>
          </a:xfrm>
          <a:custGeom>
            <a:avLst/>
            <a:gdLst>
              <a:gd name="connsiteX0" fmla="*/ 6125741 w 12192000"/>
              <a:gd name="connsiteY0" fmla="*/ 2196876 h 2196876"/>
              <a:gd name="connsiteX1" fmla="*/ 7095356 w 12192000"/>
              <a:gd name="connsiteY1" fmla="*/ 1227261 h 2196876"/>
              <a:gd name="connsiteX2" fmla="*/ 12192000 w 12192000"/>
              <a:gd name="connsiteY2" fmla="*/ 1227261 h 2196876"/>
              <a:gd name="connsiteX3" fmla="*/ 12192000 w 12192000"/>
              <a:gd name="connsiteY3" fmla="*/ 0 h 2196876"/>
              <a:gd name="connsiteX4" fmla="*/ 0 w 12192000"/>
              <a:gd name="connsiteY4" fmla="*/ 0 h 2196876"/>
              <a:gd name="connsiteX5" fmla="*/ 0 w 12192000"/>
              <a:gd name="connsiteY5" fmla="*/ 1227261 h 2196876"/>
              <a:gd name="connsiteX6" fmla="*/ 5156127 w 12192000"/>
              <a:gd name="connsiteY6" fmla="*/ 1227261 h 21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6876">
                <a:moveTo>
                  <a:pt x="6125741" y="2196876"/>
                </a:moveTo>
                <a:lnTo>
                  <a:pt x="7095356" y="1227261"/>
                </a:lnTo>
                <a:lnTo>
                  <a:pt x="12192000" y="1227261"/>
                </a:lnTo>
                <a:lnTo>
                  <a:pt x="12192000" y="0"/>
                </a:lnTo>
                <a:lnTo>
                  <a:pt x="0" y="0"/>
                </a:lnTo>
                <a:lnTo>
                  <a:pt x="0" y="1227261"/>
                </a:lnTo>
                <a:lnTo>
                  <a:pt x="5156127" y="1227261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1061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342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EF342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F3425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56035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397B1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8397B1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397B1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81600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B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 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51608" y="530534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2768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62768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2768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619404" y="53168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861061" y="5741412"/>
            <a:ext cx="1828800" cy="46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Source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3056035" y="5700887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Explore the data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across leagues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200843" y="5736539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whatever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7397512" y="5736538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Almost done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9665754" y="5700887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end</a:t>
            </a:r>
          </a:p>
        </p:txBody>
      </p:sp>
      <p:pic>
        <p:nvPicPr>
          <p:cNvPr id="43" name="Picture 42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3" name="Graphic 2" descr="Bar graph with upward trend RTL">
            <a:extLst>
              <a:ext uri="{FF2B5EF4-FFF2-40B4-BE49-F238E27FC236}">
                <a16:creationId xmlns:a16="http://schemas.microsoft.com/office/drawing/2014/main" id="{AE4BB84C-7547-A343-A6A3-24A80F211E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97432" y="4319046"/>
            <a:ext cx="914400" cy="914400"/>
          </a:xfrm>
          <a:prstGeom prst="rect">
            <a:avLst/>
          </a:prstGeom>
        </p:spPr>
      </p:pic>
      <p:pic>
        <p:nvPicPr>
          <p:cNvPr id="6" name="Graphic 5" descr="Game controller">
            <a:extLst>
              <a:ext uri="{FF2B5EF4-FFF2-40B4-BE49-F238E27FC236}">
                <a16:creationId xmlns:a16="http://schemas.microsoft.com/office/drawing/2014/main" id="{26597D0D-AE37-B147-A279-7AFAABD01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8261" y="4319046"/>
            <a:ext cx="914400" cy="914400"/>
          </a:xfrm>
          <a:prstGeom prst="rect">
            <a:avLst/>
          </a:prstGeom>
        </p:spPr>
      </p:pic>
      <p:pic>
        <p:nvPicPr>
          <p:cNvPr id="10" name="Graphic 9" descr="Presentation with pie chart">
            <a:extLst>
              <a:ext uri="{FF2B5EF4-FFF2-40B4-BE49-F238E27FC236}">
                <a16:creationId xmlns:a16="http://schemas.microsoft.com/office/drawing/2014/main" id="{BB08D1EB-CCD5-6445-9F6F-E7B9CB9ED8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6604" y="4410600"/>
            <a:ext cx="914400" cy="914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7D31E85D-CE65-6B45-B32F-5833E5CA17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7846" y="4264680"/>
            <a:ext cx="914400" cy="914400"/>
          </a:xfrm>
          <a:prstGeom prst="rect">
            <a:avLst/>
          </a:prstGeom>
        </p:spPr>
      </p:pic>
      <p:pic>
        <p:nvPicPr>
          <p:cNvPr id="48" name="Graphic 47" descr="Earth globe Americas">
            <a:extLst>
              <a:ext uri="{FF2B5EF4-FFF2-40B4-BE49-F238E27FC236}">
                <a16:creationId xmlns:a16="http://schemas.microsoft.com/office/drawing/2014/main" id="{592C4EE4-FA73-7242-930A-B547DBDFCC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08808" y="43600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89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6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156</Words>
  <Application>Microsoft Macintosh PowerPoint</Application>
  <PresentationFormat>Widescreen</PresentationFormat>
  <Paragraphs>52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Candara</vt:lpstr>
      <vt:lpstr>Office Theme</vt:lpstr>
      <vt:lpstr>1_Office Theme</vt:lpstr>
      <vt:lpstr>Project #1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Stein, Lauren</dc:creator>
  <cp:lastModifiedBy>Stein, Lauren</cp:lastModifiedBy>
  <cp:revision>8</cp:revision>
  <dcterms:created xsi:type="dcterms:W3CDTF">2020-07-31T21:51:05Z</dcterms:created>
  <dcterms:modified xsi:type="dcterms:W3CDTF">2020-08-01T01:29:12Z</dcterms:modified>
</cp:coreProperties>
</file>